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59163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Next LT Pro Bold" panose="020B0804020202020204" pitchFamily="34" charset="0"/>
              </a:rPr>
              <a:t>Vihanga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Next LT Pro Bold" panose="020B0804020202020204" pitchFamily="34" charset="0"/>
              </a:rPr>
              <a:t> BANDARA</a:t>
            </a: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2342537" cy="5899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venirNext LT Pro Bold" panose="020B0804020202020204" pitchFamily="34" charset="0"/>
              </a:rPr>
              <a:t>Zoology</a:t>
            </a:r>
            <a:endParaRPr lang="en-GB" sz="3200" dirty="0">
              <a:latin typeface="AvenirNext LT Pro Bold" panose="020B08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1965355"/>
            <a:ext cx="116254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Distinct Frizzled receptors independently mediate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endomesoderm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 specification and primary archenteron invagination during gastrulation in </a:t>
            </a:r>
            <a:r>
              <a:rPr lang="en-US" sz="3200" dirty="0" err="1">
                <a:solidFill>
                  <a:schemeClr val="accent4">
                    <a:lumMod val="75000"/>
                  </a:schemeClr>
                </a:solidFill>
                <a:latin typeface="AvenirNext LT Pro Bold" panose="020B0804020202020204" pitchFamily="34" charset="0"/>
              </a:rPr>
              <a:t>Nematostella</a:t>
            </a:r>
            <a:endParaRPr lang="en-GB" sz="3200" dirty="0">
              <a:solidFill>
                <a:schemeClr val="accent4">
                  <a:lumMod val="7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076715"/>
            <a:ext cx="5745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venir LT Std 45 Book" panose="020B0502020203020204" pitchFamily="34" charset="0"/>
              </a:rPr>
              <a:t>Department of Botany</a:t>
            </a:r>
          </a:p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venir LT Std 45 Book" panose="020B0502020203020204" pitchFamily="34" charset="0"/>
              </a:rPr>
              <a:t>Faculty of Science</a:t>
            </a:r>
          </a:p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Avenir LT Std 45 Book" panose="020B0502020203020204" pitchFamily="34" charset="0"/>
              </a:rPr>
              <a:t>University of Peradeniya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23810"/>
            <a:ext cx="8008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AvenirNext LT Pro Bold" panose="020B0804020202020204" pitchFamily="34" charset="0"/>
              </a:rPr>
              <a:t>October 11, 2024</a:t>
            </a:r>
            <a:endParaRPr lang="en-GB" sz="2000" dirty="0">
              <a:solidFill>
                <a:schemeClr val="bg1">
                  <a:lumMod val="50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48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Avenir LT Std 45 Book</vt:lpstr>
      <vt:lpstr>AvenirNext LT Pro 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6</cp:revision>
  <dcterms:created xsi:type="dcterms:W3CDTF">2024-09-14T13:19:41Z</dcterms:created>
  <dcterms:modified xsi:type="dcterms:W3CDTF">2024-09-14T14:42:13Z</dcterms:modified>
</cp:coreProperties>
</file>